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57" r:id="rId3"/>
    <p:sldId id="262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1" r:id="rId15"/>
    <p:sldId id="270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кръглен правоъгъл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Закръглен правоъгъл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0" name="Подзаглавие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кръглен правоъгъл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Закръглен правоъгъл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кръглен правоъгъл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кръглен правоъгъл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с един заоблен ъгъл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кръглен правоъгъл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кръглен правоъгъл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Контейнер за заглавие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01B312-82BE-4533-A302-E8882CEC5C76}" type="datetimeFigureOut">
              <a:rPr lang="bg-BG" smtClean="0"/>
              <a:pPr/>
              <a:t>22.10.2012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9DC5F6-0578-4C55-9AC4-76C0EF8C3CF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IMG_4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072494" cy="614366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Библиотеката е желано място както за отдих, така и за  получаване на нови знания и информация….</a:t>
            </a:r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Контейнер за съдържание 5" descr="225558_197723970269844_436021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642918"/>
            <a:ext cx="3930650" cy="2947988"/>
          </a:xfrm>
        </p:spPr>
      </p:pic>
      <p:pic>
        <p:nvPicPr>
          <p:cNvPr id="8" name="Контейнер за съдържание 7" descr="218038_197723863603188_5098945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2000240"/>
            <a:ext cx="3932238" cy="2949179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за представяне на нови книжки…</a:t>
            </a:r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Контейнер за съдържание 17" descr="556961_387778021264437_791715980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2071678"/>
            <a:ext cx="3930650" cy="2947988"/>
          </a:xfrm>
        </p:spPr>
      </p:pic>
      <p:pic>
        <p:nvPicPr>
          <p:cNvPr id="17" name="Контейнер за съдържание 16" descr="222854_197723076936600_1086121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642918"/>
            <a:ext cx="3932238" cy="2949179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465142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</a:rPr>
              <a:t>и дори за придобиване на библиотечни умения от малчуганите!</a:t>
            </a:r>
            <a:endParaRPr lang="bg-BG" sz="2800" dirty="0"/>
          </a:p>
        </p:txBody>
      </p:sp>
      <p:pic>
        <p:nvPicPr>
          <p:cNvPr id="6" name="Контейнер за съдържание 5" descr="398977_387778884597684_380286652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500042"/>
            <a:ext cx="3930650" cy="2947988"/>
          </a:xfrm>
        </p:spPr>
      </p:pic>
      <p:pic>
        <p:nvPicPr>
          <p:cNvPr id="10" name="Контейнер за съдържание 9" descr="560147_387778721264367_1168184413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2000240"/>
            <a:ext cx="3932238" cy="2949179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Добре дошли в библиотеката, млади читатели! Тук не е толкова скучно. А ние ви обещаваме, че ще сдобрим книжката с мишката!</a:t>
            </a:r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Контейнер за съдържание 4" descr="536463_387781324597440_1472049970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pic>
        <p:nvPicPr>
          <p:cNvPr id="6" name="Контейнер за съдържание 5" descr="544690_387781607930745_357702651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5435" y="530225"/>
            <a:ext cx="3292079" cy="4389438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Защото да си библиотекар, не е само професия, а призвание!</a:t>
            </a: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Контейнер за съдържание 4" descr="561340_418030568239182_127389028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bg-BG" sz="4000" dirty="0" smtClean="0">
                <a:solidFill>
                  <a:schemeClr val="accent1">
                    <a:lumMod val="75000"/>
                  </a:schemeClr>
                </a:solidFill>
              </a:rPr>
              <a:t>Благодаря за вниманието!</a:t>
            </a:r>
            <a:endParaRPr lang="bg-BG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183880" cy="1000132"/>
          </a:xfrm>
        </p:spPr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Всеки ден заедно!</a:t>
            </a:r>
            <a:endParaRPr lang="bg-B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одзаглавие 5"/>
          <p:cNvSpPr>
            <a:spLocks noGrp="1"/>
          </p:cNvSpPr>
          <p:nvPr>
            <p:ph idx="1"/>
          </p:nvPr>
        </p:nvSpPr>
        <p:spPr>
          <a:xfrm>
            <a:off x="428596" y="1285860"/>
            <a:ext cx="8183880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z="4000" dirty="0" smtClean="0">
                <a:latin typeface="Arial Black" pitchFamily="34" charset="0"/>
              </a:rPr>
              <a:t>Читалищната библиотека в Провадия – съвременен център за информация и обучение</a:t>
            </a:r>
            <a:endParaRPr lang="bg-BG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err="1" smtClean="0">
                <a:solidFill>
                  <a:schemeClr val="accent1">
                    <a:lumMod val="75000"/>
                  </a:schemeClr>
                </a:solidFill>
              </a:rPr>
              <a:t>Глоб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bg-BG" dirty="0" err="1" smtClean="0">
                <a:solidFill>
                  <a:schemeClr val="accent1">
                    <a:lumMod val="75000"/>
                  </a:schemeClr>
                </a:solidFill>
              </a:rPr>
              <a:t>лни</a:t>
            </a:r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 библиотеки и в Провадия</a:t>
            </a:r>
            <a:endParaRPr lang="bg-BG" dirty="0"/>
          </a:p>
        </p:txBody>
      </p:sp>
      <p:pic>
        <p:nvPicPr>
          <p:cNvPr id="4" name="Контейнер за съдържание 3" descr="154798_165155116860063_794247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571480"/>
            <a:ext cx="7572427" cy="4143403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357158" y="4857760"/>
            <a:ext cx="8183880" cy="132015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</a:rPr>
              <a:t>Председателят на НЧ”Алеко Константинов 1884” инж.Филчо Филев подписва договора по </a:t>
            </a:r>
            <a:r>
              <a:rPr lang="bg-BG" sz="2800" dirty="0" err="1" smtClean="0">
                <a:solidFill>
                  <a:schemeClr val="accent1">
                    <a:lumMod val="75000"/>
                  </a:schemeClr>
                </a:solidFill>
              </a:rPr>
              <a:t>Глоб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bg-BG" sz="2800" dirty="0" err="1" smtClean="0">
                <a:solidFill>
                  <a:schemeClr val="accent1">
                    <a:lumMod val="75000"/>
                  </a:schemeClr>
                </a:solidFill>
              </a:rPr>
              <a:t>лни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</a:rPr>
              <a:t> библиотеки</a:t>
            </a:r>
            <a:endParaRPr lang="bg-BG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Контейнер за съдържание 13" descr="72081_165161013526140_145272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500042"/>
            <a:ext cx="5583767" cy="418782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357694"/>
            <a:ext cx="8183880" cy="1500198"/>
          </a:xfrm>
        </p:spPr>
        <p:txBody>
          <a:bodyPr>
            <a:normAutofit/>
          </a:bodyPr>
          <a:lstStyle/>
          <a:p>
            <a:pPr algn="ctr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</a:rPr>
              <a:t>Официално откриване на информационно-обучителния център по програма </a:t>
            </a:r>
            <a:r>
              <a:rPr lang="bg-BG" sz="2800" dirty="0" err="1" smtClean="0">
                <a:solidFill>
                  <a:schemeClr val="accent1">
                    <a:lumMod val="75000"/>
                  </a:schemeClr>
                </a:solidFill>
              </a:rPr>
              <a:t>Глоб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bg-BG" sz="2800" dirty="0" err="1" smtClean="0">
                <a:solidFill>
                  <a:schemeClr val="accent1">
                    <a:lumMod val="75000"/>
                  </a:schemeClr>
                </a:solidFill>
              </a:rPr>
              <a:t>лни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</a:rPr>
              <a:t> библиотеки</a:t>
            </a:r>
            <a:endParaRPr lang="bg-BG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Контейнер за съдържание 3" descr="189318_185106598198248_3271694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3786214" cy="2985111"/>
          </a:xfrm>
        </p:spPr>
      </p:pic>
      <p:pic>
        <p:nvPicPr>
          <p:cNvPr id="8" name="Контейнер за съдържание 7" descr="180950_185106118198296_4205652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0" y="1250950"/>
            <a:ext cx="3930650" cy="2947988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183880" cy="1428760"/>
          </a:xfrm>
        </p:spPr>
        <p:txBody>
          <a:bodyPr>
            <a:noAutofit/>
          </a:bodyPr>
          <a:lstStyle/>
          <a:p>
            <a:pPr algn="ctr"/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Обучение по начална компютърна грамотност в новия информационно-обучителен център в читалищната библиотека</a:t>
            </a:r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Контейнер за съдържание 5" descr="Снимки00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5435" y="530225"/>
            <a:ext cx="3292079" cy="4389438"/>
          </a:xfrm>
        </p:spPr>
      </p:pic>
      <p:pic>
        <p:nvPicPr>
          <p:cNvPr id="8" name="Контейнер за съдържание 7" descr="299140_267121186663455_724042678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357694"/>
            <a:ext cx="8183880" cy="1694502"/>
          </a:xfrm>
        </p:spPr>
        <p:txBody>
          <a:bodyPr>
            <a:noAutofit/>
          </a:bodyPr>
          <a:lstStyle/>
          <a:p>
            <a:pPr algn="ctr"/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От октомври 2011 г. единадесет читалищни библиотекари от Община Провадия се обучават в придобиване на професионална квалификация по професия “Библиотекар” по програма “Аз мога повече” ОП”Развитие на човешките ресурси”</a:t>
            </a:r>
            <a:endParaRPr lang="bg-BG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Контейнер за съдържание 7" descr="IMG_41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250950"/>
            <a:ext cx="3930650" cy="3106744"/>
          </a:xfrm>
        </p:spPr>
      </p:pic>
      <p:pic>
        <p:nvPicPr>
          <p:cNvPr id="7" name="Контейнер за съдържание 6" descr="IMGP33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428604"/>
            <a:ext cx="3571900" cy="3714776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лавие 9"/>
          <p:cNvSpPr>
            <a:spLocks noGrp="1"/>
          </p:cNvSpPr>
          <p:nvPr>
            <p:ph type="title"/>
          </p:nvPr>
        </p:nvSpPr>
        <p:spPr>
          <a:xfrm>
            <a:off x="502920" y="4643446"/>
            <a:ext cx="8183880" cy="139370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Сериозна и съсредоточена работа в информационно-обучителния център</a:t>
            </a: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Контейнер за съдържание 12" descr="553191_412096028832636_1249875905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932238" cy="2949179"/>
          </a:xfrm>
        </p:spPr>
      </p:pic>
      <p:pic>
        <p:nvPicPr>
          <p:cNvPr id="14" name="Контейнер за съдържание 13" descr="205362_412094628832776_308087449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571480"/>
            <a:ext cx="3930650" cy="2947988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357158" y="4786322"/>
            <a:ext cx="8183880" cy="1194436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Обучение на хора от третата възраст в компютърни умения</a:t>
            </a: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Контейнер за съдържание 7" descr="IMGP33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3932238" cy="2949179"/>
          </a:xfrm>
        </p:spPr>
      </p:pic>
      <p:pic>
        <p:nvPicPr>
          <p:cNvPr id="9" name="Контейнер за съдържание 8" descr="IMGP33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85926"/>
            <a:ext cx="3930650" cy="2947988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188</Words>
  <Application>Microsoft Office PowerPoint</Application>
  <PresentationFormat>Презентация на цял екран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Всеки ден заедно!</vt:lpstr>
      <vt:lpstr>Глоб@лни библиотеки и в Провадия</vt:lpstr>
      <vt:lpstr>Председателят на НЧ”Алеко Константинов 1884” инж.Филчо Филев подписва договора по Глоб@лни библиотеки</vt:lpstr>
      <vt:lpstr>Официално откриване на информационно-обучителния център по програма Глоб@лни библиотеки</vt:lpstr>
      <vt:lpstr>Обучение по начална компютърна грамотност в новия информационно-обучителен център в читалищната библиотека</vt:lpstr>
      <vt:lpstr>От октомври 2011 г. единадесет читалищни библиотекари от Община Провадия се обучават в придобиване на професионална квалификация по професия “Библиотекар” по програма “Аз мога повече” ОП”Развитие на човешките ресурси”</vt:lpstr>
      <vt:lpstr>Сериозна и съсредоточена работа в информационно-обучителния център</vt:lpstr>
      <vt:lpstr>Обучение на хора от третата възраст в компютърни умения</vt:lpstr>
      <vt:lpstr>Библиотеката е желано място както за отдих, така и за  получаване на нови знания и информация….</vt:lpstr>
      <vt:lpstr>за представяне на нови книжки…</vt:lpstr>
      <vt:lpstr>и дори за придобиване на библиотечни умения от малчуганите!</vt:lpstr>
      <vt:lpstr>Добре дошли в библиотеката, млади читатели! Тук не е толкова скучно. А ние ви обещаваме, че ще сдобрим книжката с мишката!</vt:lpstr>
      <vt:lpstr>Защото да си библиотекар, не е само професия, а призвание!</vt:lpstr>
      <vt:lpstr>Благодаря за вниманието!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Читалищната библиотека в Провадия – съвременен център за информация и обучение</dc:title>
  <dc:creator>biblioteka</dc:creator>
  <cp:lastModifiedBy>svilen</cp:lastModifiedBy>
  <cp:revision>19</cp:revision>
  <dcterms:created xsi:type="dcterms:W3CDTF">2012-10-18T11:21:10Z</dcterms:created>
  <dcterms:modified xsi:type="dcterms:W3CDTF">2012-10-22T12:16:05Z</dcterms:modified>
</cp:coreProperties>
</file>