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8" r:id="rId2"/>
    <p:sldId id="279" r:id="rId3"/>
    <p:sldId id="280" r:id="rId4"/>
    <p:sldId id="258" r:id="rId5"/>
    <p:sldId id="259" r:id="rId6"/>
    <p:sldId id="260" r:id="rId7"/>
    <p:sldId id="275" r:id="rId8"/>
    <p:sldId id="272" r:id="rId9"/>
    <p:sldId id="273" r:id="rId10"/>
    <p:sldId id="274" r:id="rId11"/>
    <p:sldId id="261" r:id="rId12"/>
    <p:sldId id="262" r:id="rId13"/>
    <p:sldId id="276" r:id="rId14"/>
    <p:sldId id="277" r:id="rId15"/>
    <p:sldId id="265" r:id="rId16"/>
    <p:sldId id="266" r:id="rId17"/>
    <p:sldId id="267" r:id="rId18"/>
    <p:sldId id="268" r:id="rId19"/>
    <p:sldId id="269" r:id="rId20"/>
    <p:sldId id="270" r:id="rId21"/>
    <p:sldId id="281" r:id="rId22"/>
    <p:sldId id="282" r:id="rId23"/>
    <p:sldId id="283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8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advClick="0" advTm="9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9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9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9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9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9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9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9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9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9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9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1DD1228-EFC7-4043-B08E-500C35A46C8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031275B-5F1C-44F0-9087-102C7B243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900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2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3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З Н А Н И Е  И  Т В О Р Ч Е С Т В О</a:t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В</a:t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П Р О Г Р А М А</a:t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Г Л О Б </a:t>
            </a:r>
            <a:r>
              <a:rPr lang="en-US" dirty="0" smtClean="0"/>
              <a:t>@</a:t>
            </a:r>
            <a:r>
              <a:rPr lang="bg-BG" dirty="0" smtClean="0"/>
              <a:t> Л Н И   БИБЛИОТЕКИ</a:t>
            </a:r>
            <a:br>
              <a:rPr lang="bg-BG" dirty="0" smtClean="0"/>
            </a:br>
            <a:endParaRPr lang="en-US" dirty="0"/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0800" y="990600"/>
            <a:ext cx="6502400" cy="48768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0800" y="990600"/>
            <a:ext cx="6502400" cy="48768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0800" y="990600"/>
            <a:ext cx="6502400" cy="48768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0800" y="990600"/>
            <a:ext cx="6502400" cy="48768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0800" y="990600"/>
            <a:ext cx="6502400" cy="48768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0800" y="990600"/>
            <a:ext cx="6502400" cy="4876800"/>
          </a:xfrm>
          <a:prstGeom prst="rect">
            <a:avLst/>
          </a:prstGeom>
        </p:spPr>
      </p:pic>
      <p:pic>
        <p:nvPicPr>
          <p:cNvPr id="4" name="Picture 3" descr="P1040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P10406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P10406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english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691680" y="1772816"/>
          <a:ext cx="6088062" cy="4603750"/>
        </p:xfrm>
        <a:graphic>
          <a:graphicData uri="http://schemas.openxmlformats.org/presentationml/2006/ole">
            <p:oleObj spid="_x0000_s34818" name="Document" r:id="rId3" imgW="6088136" imgH="4604068" progId="Word.Document.12">
              <p:embed/>
            </p:oleObj>
          </a:graphicData>
        </a:graphic>
      </p:graphicFrame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1691680" y="1772816"/>
          <a:ext cx="6011862" cy="4789488"/>
        </p:xfrm>
        <a:graphic>
          <a:graphicData uri="http://schemas.openxmlformats.org/presentationml/2006/ole">
            <p:oleObj spid="_x0000_s68610" name="Document" r:id="rId3" imgW="6012273" imgH="4790101" progId="Word.Document.12">
              <p:embed/>
            </p:oleObj>
          </a:graphicData>
        </a:graphic>
      </p:graphicFrame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2411760" y="0"/>
          <a:ext cx="4608512" cy="6858000"/>
        </p:xfrm>
        <a:graphic>
          <a:graphicData uri="http://schemas.openxmlformats.org/presentationml/2006/ole">
            <p:oleObj spid="_x0000_s71682" name="Document" r:id="rId3" imgW="6221527" imgH="9839642" progId="Word.Document.12">
              <p:embed/>
            </p:oleObj>
          </a:graphicData>
        </a:graphic>
      </p:graphicFrame>
    </p:spTree>
  </p:cSld>
  <p:clrMapOvr>
    <a:masterClrMapping/>
  </p:clrMapOvr>
  <p:transition advClick="0" advTm="9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english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10405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040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0800" y="990600"/>
            <a:ext cx="6502400" cy="48768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69</TotalTime>
  <Words>0</Words>
  <Application>Microsoft Office PowerPoint</Application>
  <PresentationFormat>On-screen Show (4:3)</PresentationFormat>
  <Paragraphs>1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Apex</vt:lpstr>
      <vt:lpstr>Document</vt:lpstr>
      <vt:lpstr>        З Н А Н И Е  И  Т В О Р Ч Е С Т В О  В  П Р О Г Р А М А   Г Л О Б @ Л Н И   БИБЛИОТЕКИ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Librarian</dc:creator>
  <cp:lastModifiedBy>Librarian</cp:lastModifiedBy>
  <cp:revision>20</cp:revision>
  <dcterms:created xsi:type="dcterms:W3CDTF">2012-10-22T13:46:23Z</dcterms:created>
  <dcterms:modified xsi:type="dcterms:W3CDTF">2012-10-24T08:25:24Z</dcterms:modified>
</cp:coreProperties>
</file>